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User\Мои документы\Мои рисунки\Опенек\Опенек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5357818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500694" y="214291"/>
            <a:ext cx="34290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Баткар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Баасан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Андреевич 23.10.1998г. р.</a:t>
            </a:r>
          </a:p>
          <a:p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11 класс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МБОУ СОШ 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с. Эрзин </a:t>
            </a:r>
            <a:endParaRPr lang="ru-RU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286280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Наивысшие достижения</a:t>
            </a:r>
            <a:endParaRPr lang="ru-RU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8325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ЧЕМПИОН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мира по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сумо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среди юниоров с 30 августа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по 1 сентября 2015г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 городе Осака  (Япония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3857652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Серебряный призер  </a:t>
            </a:r>
            <a:br>
              <a:rPr lang="ru-RU" sz="6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19 чемпионата мира по </a:t>
            </a:r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сумо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среди юниоров </a:t>
            </a:r>
            <a:br>
              <a:rPr lang="ru-RU" sz="6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с 29 по 31 августа в городе </a:t>
            </a:r>
            <a:r>
              <a:rPr lang="ru-RU" sz="6600" b="1" dirty="0" err="1" smtClean="0">
                <a:latin typeface="Times New Roman" pitchFamily="18" charset="0"/>
                <a:cs typeface="Times New Roman" pitchFamily="18" charset="0"/>
              </a:rPr>
              <a:t>Гаосюн</a:t>
            </a:r>
            <a:r>
              <a:rPr lang="ru-RU" sz="6600" b="1" dirty="0" smtClean="0">
                <a:latin typeface="Times New Roman" pitchFamily="18" charset="0"/>
                <a:cs typeface="Times New Roman" pitchFamily="18" charset="0"/>
              </a:rPr>
              <a:t>  (о.Тайвань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54626"/>
          </a:xfrm>
        </p:spPr>
        <p:txBody>
          <a:bodyPr>
            <a:noAutofit/>
          </a:bodyPr>
          <a:lstStyle/>
          <a:p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Двухкратный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чемпион Европы по </a:t>
            </a:r>
            <a:r>
              <a:rPr lang="ru-RU" sz="5400" b="1" dirty="0" err="1" smtClean="0">
                <a:latin typeface="Times New Roman" pitchFamily="18" charset="0"/>
                <a:cs typeface="Times New Roman" pitchFamily="18" charset="0"/>
              </a:rPr>
              <a:t>сумо</a:t>
            </a: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среди юниоров 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 весовых категориях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80, 85кг 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в городе Лида</a:t>
            </a:r>
            <a:br>
              <a:rPr lang="ru-RU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 ( Белоруссия)  2014г.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4071966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Серебряный призер чемпионата Европы по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сумо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среди юниоров 2015 г в г.Шауляй  (Латвия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6880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Трехкратный чемпион России по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сумо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среди юниоров  2014, 2015г.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11684"/>
          </a:xfrm>
        </p:spPr>
        <p:txBody>
          <a:bodyPr>
            <a:noAutofit/>
          </a:bodyPr>
          <a:lstStyle/>
          <a:p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Двухкратный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чемпион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Наадыма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РТ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2014,2015 г 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среди молодежи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до 18 лет.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40378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Тренеры: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Баткар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Анатолий Романович,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Куулар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Адар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err="1" smtClean="0">
                <a:latin typeface="Times New Roman" pitchFamily="18" charset="0"/>
                <a:cs typeface="Times New Roman" pitchFamily="18" charset="0"/>
              </a:rPr>
              <a:t>Начын-оолович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44</Words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Наивысшие достижения</vt:lpstr>
      <vt:lpstr>ЧЕМПИОН мира по сумо среди юниоров с 30 августа  по 1 сентября 2015г  в городе Осака  (Япония)</vt:lpstr>
      <vt:lpstr>Серебряный призер   19 чемпионата мира по сумо среди юниоров  с 29 по 31 августа в городе Гаосюн  (о.Тайвань)</vt:lpstr>
      <vt:lpstr>Двухкратный чемпион Европы по сумо  среди юниоров   в весовых категориях  80, 85кг  в городе Лида  ( Белоруссия)  2014г.</vt:lpstr>
      <vt:lpstr>Серебряный призер чемпионата Европы по сумо среди юниоров 2015 г в г.Шауляй  (Латвия)</vt:lpstr>
      <vt:lpstr>Трехкратный чемпион России по сумо среди юниоров  2014, 2015г.</vt:lpstr>
      <vt:lpstr>Двухкратный  чемпион Наадыма РТ 2014,2015 г   среди молодежи  до 18 лет.</vt:lpstr>
      <vt:lpstr>Тренеры:  Баткар Анатолий Романович,  Куулар Адар  Начын-оолович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22</cp:revision>
  <dcterms:modified xsi:type="dcterms:W3CDTF">2015-09-17T06:12:13Z</dcterms:modified>
</cp:coreProperties>
</file>