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9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24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6B33D-AF73-4974-A285-69F24A474B4E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3DFDD-D6B2-4F57-9E1C-9BDBF4440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3DFDD-D6B2-4F57-9E1C-9BDBF44406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5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3DFDD-D6B2-4F57-9E1C-9BDBF44406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1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5C90-E52E-4C2E-A57F-7E596528609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6BA-D6AC-4793-A00D-8DF563C7E66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5C90-E52E-4C2E-A57F-7E596528609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6BA-D6AC-4793-A00D-8DF563C7E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5C90-E52E-4C2E-A57F-7E596528609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6BA-D6AC-4793-A00D-8DF563C7E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5C90-E52E-4C2E-A57F-7E596528609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6BA-D6AC-4793-A00D-8DF563C7E6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5C90-E52E-4C2E-A57F-7E596528609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6BA-D6AC-4793-A00D-8DF563C7E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5C90-E52E-4C2E-A57F-7E596528609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6BA-D6AC-4793-A00D-8DF563C7E6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5C90-E52E-4C2E-A57F-7E596528609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6BA-D6AC-4793-A00D-8DF563C7E6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5C90-E52E-4C2E-A57F-7E596528609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6BA-D6AC-4793-A00D-8DF563C7E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5C90-E52E-4C2E-A57F-7E596528609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6BA-D6AC-4793-A00D-8DF563C7E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5C90-E52E-4C2E-A57F-7E596528609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6BA-D6AC-4793-A00D-8DF563C7E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5C90-E52E-4C2E-A57F-7E596528609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FB6BA-D6AC-4793-A00D-8DF563C7E66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6D5C90-E52E-4C2E-A57F-7E596528609C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EFB6BA-D6AC-4793-A00D-8DF563C7E6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04856" cy="18002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600" dirty="0" smtClean="0">
                <a:effectLst/>
              </a:rPr>
              <a:t>о </a:t>
            </a:r>
            <a:r>
              <a:rPr lang="ru-RU" sz="3600" dirty="0">
                <a:effectLst/>
              </a:rPr>
              <a:t>состоянии системы дошкольного образования Эрзинского кожууна за </a:t>
            </a:r>
            <a:r>
              <a:rPr lang="ru-RU" sz="3600" dirty="0" smtClean="0">
                <a:effectLst/>
              </a:rPr>
              <a:t>2019-20 учебный год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pic>
        <p:nvPicPr>
          <p:cNvPr id="2050" name="Picture 2" descr="https://ds02.infourok.ru/uploads/ex/0fb5/0000986c-7c5ea2be/hello_html_m44c9c3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295552" cy="30283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353479"/>
            <a:ext cx="2409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7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mtClean="0"/>
              <a:t>	</a:t>
            </a:r>
            <a:endParaRPr lang="ru-RU" dirty="0"/>
          </a:p>
        </p:txBody>
      </p:sp>
      <p:pic>
        <p:nvPicPr>
          <p:cNvPr id="4098" name="Picture 2" descr="C:\WINDOWS\Temp\Rar$DIa0.373\М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41368" cy="4569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9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900" b="1" dirty="0" smtClean="0">
                <a:solidFill>
                  <a:schemeClr val="tx1"/>
                </a:solidFill>
              </a:rPr>
              <a:t> 	</a:t>
            </a:r>
            <a:endParaRPr lang="ru-RU" sz="29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WINDOWS\Temp\Rar$DIa0.960\IMG_0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3" algn="ctr"/>
            <a:r>
              <a:rPr lang="ru-RU" sz="2000" dirty="0" smtClean="0"/>
              <a:t>Конкурс «Воспитатель года </a:t>
            </a:r>
            <a:r>
              <a:rPr lang="ru-RU" sz="2000" dirty="0" err="1" smtClean="0"/>
              <a:t>Эрзинского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кожууна</a:t>
            </a:r>
            <a:r>
              <a:rPr lang="ru-RU" sz="2000" dirty="0" smtClean="0"/>
              <a:t> -2020»</a:t>
            </a:r>
            <a:endParaRPr lang="ru-RU" sz="2000" dirty="0"/>
          </a:p>
        </p:txBody>
      </p:sp>
      <p:pic>
        <p:nvPicPr>
          <p:cNvPr id="4" name="Рисунок 3" descr="C:\Users\Амира\Desktop\Screenshot_20200602-132803_Galler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4" b="38965"/>
          <a:stretch/>
        </p:blipFill>
        <p:spPr bwMode="auto">
          <a:xfrm>
            <a:off x="611560" y="1556792"/>
            <a:ext cx="8208912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277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20688"/>
            <a:ext cx="6813376" cy="536177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/>
              <a:t>	</a:t>
            </a:r>
            <a:endParaRPr lang="ru-RU" b="1" dirty="0" smtClean="0"/>
          </a:p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Активно </a:t>
            </a:r>
            <a:r>
              <a:rPr lang="ru-RU" b="1" dirty="0">
                <a:solidFill>
                  <a:schemeClr val="tx1"/>
                </a:solidFill>
              </a:rPr>
              <a:t>внедряется  проект Министерства образования и науки РТ «</a:t>
            </a:r>
            <a:r>
              <a:rPr lang="ru-RU" b="1" dirty="0" err="1">
                <a:solidFill>
                  <a:schemeClr val="tx1"/>
                </a:solidFill>
              </a:rPr>
              <a:t>Хуреш</a:t>
            </a:r>
            <a:r>
              <a:rPr lang="ru-RU" b="1" dirty="0">
                <a:solidFill>
                  <a:schemeClr val="tx1"/>
                </a:solidFill>
              </a:rPr>
              <a:t> в детские сады</a:t>
            </a:r>
            <a:r>
              <a:rPr lang="ru-RU" b="1" dirty="0" smtClean="0">
                <a:solidFill>
                  <a:schemeClr val="tx1"/>
                </a:solidFill>
              </a:rPr>
              <a:t>».</a:t>
            </a:r>
          </a:p>
          <a:p>
            <a:pPr marL="4572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420  мальчиков –дошкольников в 4 до 7 лет охвачены  в кружках и секциях по борьбе «</a:t>
            </a:r>
            <a:r>
              <a:rPr lang="ru-RU" b="1" dirty="0" err="1">
                <a:solidFill>
                  <a:schemeClr val="tx1"/>
                </a:solidFill>
              </a:rPr>
              <a:t>Хуреш</a:t>
            </a:r>
            <a:r>
              <a:rPr lang="ru-RU" b="1" dirty="0" smtClean="0">
                <a:solidFill>
                  <a:schemeClr val="tx1"/>
                </a:solidFill>
              </a:rPr>
              <a:t>».</a:t>
            </a:r>
          </a:p>
          <a:p>
            <a:pPr marL="4572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Стало традицией проведение соревнований </a:t>
            </a:r>
            <a:r>
              <a:rPr lang="ru-RU" b="1" dirty="0">
                <a:solidFill>
                  <a:schemeClr val="tx1"/>
                </a:solidFill>
              </a:rPr>
              <a:t>по борьбе «</a:t>
            </a:r>
            <a:r>
              <a:rPr lang="ru-RU" b="1" dirty="0" err="1">
                <a:solidFill>
                  <a:schemeClr val="tx1"/>
                </a:solidFill>
              </a:rPr>
              <a:t>Хуреш</a:t>
            </a:r>
            <a:r>
              <a:rPr lang="ru-RU" b="1" dirty="0" smtClean="0">
                <a:solidFill>
                  <a:schemeClr val="tx1"/>
                </a:solidFill>
              </a:rPr>
              <a:t>» в честь праздника </a:t>
            </a:r>
            <a:r>
              <a:rPr lang="ru-RU" b="1" dirty="0" err="1" smtClean="0">
                <a:solidFill>
                  <a:schemeClr val="tx1"/>
                </a:solidFill>
              </a:rPr>
              <a:t>Шагаа</a:t>
            </a:r>
            <a:r>
              <a:rPr lang="ru-RU" b="1" dirty="0" smtClean="0">
                <a:solidFill>
                  <a:schemeClr val="tx1"/>
                </a:solidFill>
              </a:rPr>
              <a:t> и в конце учебного года.</a:t>
            </a:r>
          </a:p>
          <a:p>
            <a:pPr marL="4572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Борцовские маты имеют 6 детских садов из 8.</a:t>
            </a:r>
          </a:p>
          <a:p>
            <a:pPr marL="45720" indent="0" algn="just">
              <a:buNone/>
            </a:pP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3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ОУ\Desktop\ВСЕ\хуреш\ХУРЕШ  ФОТО\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199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51344"/>
            <a:ext cx="784887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b="1" u="sng" dirty="0" smtClean="0"/>
              <a:t>Задачи  на 2020-21 </a:t>
            </a:r>
            <a:r>
              <a:rPr lang="ru-RU" sz="2000" b="1" u="sng" dirty="0" err="1" smtClean="0"/>
              <a:t>уч.год</a:t>
            </a:r>
            <a:r>
              <a:rPr lang="ru-RU" sz="2000" b="1" u="sng" dirty="0" smtClean="0"/>
              <a:t>: </a:t>
            </a:r>
          </a:p>
          <a:p>
            <a:pPr algn="ctr"/>
            <a:r>
              <a:rPr lang="ru-RU" sz="2000" b="1" dirty="0" smtClean="0"/>
              <a:t>   </a:t>
            </a:r>
            <a:endParaRPr lang="ru-RU" sz="2000" b="1" dirty="0"/>
          </a:p>
          <a:p>
            <a:r>
              <a:rPr lang="ru-RU" dirty="0"/>
              <a:t>  </a:t>
            </a:r>
            <a:r>
              <a:rPr lang="ru-RU" dirty="0" smtClean="0"/>
              <a:t>   * </a:t>
            </a:r>
            <a:r>
              <a:rPr lang="ru-RU" dirty="0"/>
              <a:t>создание условий для повышения качества дошкольного образования (улучшение материально-технической базы детских садов, организация эффективных форм методической работы с кадрами, привлечение к работе молодых специалистов, повышение качественного состава педагогических работников</a:t>
            </a:r>
            <a:r>
              <a:rPr lang="ru-RU" dirty="0" smtClean="0"/>
              <a:t>.)</a:t>
            </a:r>
          </a:p>
          <a:p>
            <a:endParaRPr lang="ru-RU" dirty="0"/>
          </a:p>
          <a:p>
            <a:r>
              <a:rPr lang="ru-RU" dirty="0"/>
              <a:t>      </a:t>
            </a:r>
            <a:r>
              <a:rPr lang="ru-RU" dirty="0" smtClean="0"/>
              <a:t>* </a:t>
            </a:r>
            <a:r>
              <a:rPr lang="ru-RU" dirty="0"/>
              <a:t>повышение качества оказания услуг по дошкольному </a:t>
            </a:r>
            <a:r>
              <a:rPr lang="ru-RU" dirty="0" smtClean="0"/>
              <a:t>образованию</a:t>
            </a:r>
          </a:p>
          <a:p>
            <a:endParaRPr lang="ru-RU" dirty="0"/>
          </a:p>
          <a:p>
            <a:r>
              <a:rPr lang="ru-RU" dirty="0"/>
              <a:t>      </a:t>
            </a:r>
            <a:r>
              <a:rPr lang="ru-RU" dirty="0" smtClean="0"/>
              <a:t>* </a:t>
            </a:r>
            <a:r>
              <a:rPr lang="ru-RU" dirty="0"/>
              <a:t>создание дополнительных групп кратковременного пребывания детей  для подготовки к обучению в школе неорганизованных детей, создание дополнительных мест для детей ясельного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266797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908720"/>
            <a:ext cx="7056784" cy="4698856"/>
          </a:xfrm>
        </p:spPr>
        <p:txBody>
          <a:bodyPr/>
          <a:lstStyle/>
          <a:p>
            <a:pPr marL="45720" indent="0" algn="ctr">
              <a:buNone/>
            </a:pPr>
            <a:endParaRPr lang="ru-RU" b="1" dirty="0" smtClean="0"/>
          </a:p>
          <a:p>
            <a:pPr marL="45720" indent="0" algn="ctr">
              <a:buNone/>
            </a:pPr>
            <a:r>
              <a:rPr lang="ru-RU" b="1" dirty="0" smtClean="0"/>
              <a:t>Приоритетное направление  </a:t>
            </a:r>
            <a:r>
              <a:rPr lang="ru-RU" b="1" dirty="0"/>
              <a:t>системы дошкольного </a:t>
            </a:r>
            <a:r>
              <a:rPr lang="ru-RU" b="1" dirty="0" smtClean="0"/>
              <a:t> образования </a:t>
            </a:r>
            <a:r>
              <a:rPr lang="ru-RU" b="1" dirty="0"/>
              <a:t>Эрзинского </a:t>
            </a:r>
            <a:r>
              <a:rPr lang="ru-RU" b="1" dirty="0" smtClean="0"/>
              <a:t>кожууна</a:t>
            </a:r>
          </a:p>
          <a:p>
            <a:pPr marL="45720" indent="0" algn="ctr">
              <a:buNone/>
            </a:pPr>
            <a:endParaRPr lang="ru-RU" b="1" dirty="0" smtClean="0"/>
          </a:p>
          <a:p>
            <a:pPr marL="4572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-</a:t>
            </a:r>
            <a:r>
              <a:rPr lang="ru-RU" dirty="0" smtClean="0"/>
              <a:t>Развитие </a:t>
            </a:r>
            <a:r>
              <a:rPr lang="ru-RU" dirty="0"/>
              <a:t>и обеспечение доступности дошкольного </a:t>
            </a:r>
            <a:r>
              <a:rPr lang="ru-RU" dirty="0" smtClean="0"/>
              <a:t>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3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в </a:t>
            </a:r>
            <a:r>
              <a:rPr lang="ru-RU" u="sng" dirty="0"/>
              <a:t>2019-20 </a:t>
            </a:r>
            <a:r>
              <a:rPr lang="ru-RU" u="sng" dirty="0" smtClean="0"/>
              <a:t>уч. </a:t>
            </a:r>
            <a:r>
              <a:rPr lang="ru-RU" u="sng" dirty="0"/>
              <a:t>году деятельность по дошкольному образованию </a:t>
            </a:r>
            <a:r>
              <a:rPr lang="ru-RU" u="sng" dirty="0" smtClean="0"/>
              <a:t> </a:t>
            </a:r>
            <a:r>
              <a:rPr lang="ru-RU" u="sng" dirty="0"/>
              <a:t>была направлена на реализацию системы мероприятий, направленных на решение следующих задач</a:t>
            </a:r>
            <a:r>
              <a:rPr lang="ru-RU" u="sng" dirty="0" smtClean="0"/>
              <a:t>:</a:t>
            </a:r>
          </a:p>
          <a:p>
            <a:pPr marL="45720" indent="0">
              <a:buNone/>
            </a:pPr>
            <a:endParaRPr lang="ru-RU" u="sng" dirty="0"/>
          </a:p>
          <a:p>
            <a:r>
              <a:rPr lang="ru-RU" dirty="0"/>
              <a:t>       </a:t>
            </a:r>
            <a:r>
              <a:rPr lang="ru-RU" dirty="0" smtClean="0"/>
              <a:t>Создание </a:t>
            </a:r>
            <a:r>
              <a:rPr lang="ru-RU" dirty="0"/>
              <a:t>условий для создания дополнительных мест для детей ясельного возраста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       </a:t>
            </a:r>
            <a:r>
              <a:rPr lang="ru-RU" dirty="0" smtClean="0"/>
              <a:t>Создание </a:t>
            </a:r>
            <a:r>
              <a:rPr lang="ru-RU" dirty="0"/>
              <a:t>условий для повышения качества дошкольного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7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488832" cy="536177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600" dirty="0" smtClean="0"/>
              <a:t>Сеть ОО</a:t>
            </a:r>
            <a:r>
              <a:rPr lang="ru-RU" sz="2600" dirty="0" smtClean="0"/>
              <a:t>, реализующих </a:t>
            </a:r>
            <a:r>
              <a:rPr lang="ru-RU" sz="2600" dirty="0" smtClean="0"/>
              <a:t>программы дошкольного образования в 2019-20 </a:t>
            </a:r>
            <a:r>
              <a:rPr lang="ru-RU" sz="2600" dirty="0" err="1" smtClean="0"/>
              <a:t>уч.году</a:t>
            </a:r>
            <a:endParaRPr lang="ru-RU" sz="2600" dirty="0" smtClean="0"/>
          </a:p>
          <a:p>
            <a:pPr marL="45720" indent="0" algn="just">
              <a:buNone/>
            </a:pPr>
            <a:endParaRPr lang="ru-RU" sz="26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521502"/>
              </p:ext>
            </p:extLst>
          </p:nvPr>
        </p:nvGraphicFramePr>
        <p:xfrm>
          <a:off x="611560" y="1844824"/>
          <a:ext cx="8352929" cy="391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376264"/>
                <a:gridCol w="1228121"/>
                <a:gridCol w="1940232"/>
              </a:tblGrid>
              <a:tr h="58686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</a:p>
                    <a:p>
                      <a:r>
                        <a:rPr lang="ru-RU" dirty="0" smtClean="0"/>
                        <a:t>учреждений</a:t>
                      </a:r>
                      <a:r>
                        <a:rPr lang="ru-RU" baseline="0" dirty="0" smtClean="0"/>
                        <a:t> и </a:t>
                      </a:r>
                      <a:r>
                        <a:rPr lang="ru-RU" dirty="0" smtClean="0"/>
                        <a:t>структурных подразделений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</a:p>
                    <a:p>
                      <a:r>
                        <a:rPr lang="ru-RU" dirty="0" smtClean="0"/>
                        <a:t> мест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</a:p>
                    <a:p>
                      <a:r>
                        <a:rPr lang="ru-RU" dirty="0" smtClean="0"/>
                        <a:t>посещающих</a:t>
                      </a:r>
                    </a:p>
                    <a:p>
                      <a:r>
                        <a:rPr lang="ru-RU" dirty="0" smtClean="0"/>
                        <a:t>детей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6864">
                <a:tc>
                  <a:txBody>
                    <a:bodyPr/>
                    <a:lstStyle/>
                    <a:p>
                      <a:r>
                        <a:rPr lang="ru-RU" dirty="0" smtClean="0"/>
                        <a:t>Детские</a:t>
                      </a:r>
                      <a:r>
                        <a:rPr lang="ru-RU" baseline="0" dirty="0" smtClean="0"/>
                        <a:t> сады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522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536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86864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Группы кратковременного пребывания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86864">
                <a:tc>
                  <a:txBody>
                    <a:bodyPr/>
                    <a:lstStyle/>
                    <a:p>
                      <a:r>
                        <a:rPr lang="ru-RU" dirty="0" smtClean="0"/>
                        <a:t>Дошкольные группы при ОО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86864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Всего: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547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557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71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83568" y="188640"/>
            <a:ext cx="6400800" cy="3877151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dirty="0" smtClean="0"/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48680"/>
            <a:ext cx="6552728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 дошкольного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образования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Эрзинского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кожууна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последние 3 года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89713"/>
              </p:ext>
            </p:extLst>
          </p:nvPr>
        </p:nvGraphicFramePr>
        <p:xfrm>
          <a:off x="251520" y="1772816"/>
          <a:ext cx="8712968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3398"/>
                <a:gridCol w="1667430"/>
                <a:gridCol w="1407517"/>
                <a:gridCol w="1654623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5" marR="6070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2017-18</a:t>
                      </a:r>
                      <a:endParaRPr lang="ru-RU" dirty="0"/>
                    </a:p>
                  </a:txBody>
                  <a:tcPr marL="60705" marR="6070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2018-19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5" marR="6070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2019-20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5" marR="6070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55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посещающих детей в ДОУ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5" marR="6070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527</a:t>
                      </a:r>
                      <a:endParaRPr lang="ru-RU" dirty="0"/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556</a:t>
                      </a:r>
                      <a:endParaRPr lang="ru-RU" dirty="0"/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557</a:t>
                      </a:r>
                      <a:endParaRPr lang="ru-RU" dirty="0"/>
                    </a:p>
                  </a:txBody>
                  <a:tcPr marL="60705" marR="60705" marT="0" marB="0"/>
                </a:tc>
              </a:tr>
              <a:tr h="79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Зарегистрировано детей в очереди по устройству в детский сад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5" marR="6070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</a:t>
                      </a:r>
                      <a:endParaRPr lang="ru-RU" dirty="0"/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</a:t>
                      </a:r>
                      <a:endParaRPr lang="ru-RU" dirty="0"/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 marL="60705" marR="60705" marT="0" marB="0"/>
                </a:tc>
              </a:tr>
              <a:tr h="277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выпускников ДОУ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5" marR="6070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</a:t>
                      </a:r>
                      <a:endParaRPr lang="ru-RU" dirty="0"/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134</a:t>
                      </a:r>
                      <a:endParaRPr lang="ru-RU" dirty="0"/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114</a:t>
                      </a:r>
                      <a:endParaRPr lang="ru-RU" dirty="0"/>
                    </a:p>
                  </a:txBody>
                  <a:tcPr marL="60705" marR="60705" marT="0" marB="0"/>
                </a:tc>
              </a:tr>
              <a:tr h="277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</a:t>
                      </a:r>
                      <a:r>
                        <a:rPr lang="ru-RU" sz="1800" dirty="0" smtClean="0">
                          <a:effectLst/>
                        </a:rPr>
                        <a:t>педагогов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5" marR="6070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</a:t>
                      </a:r>
                      <a:endParaRPr lang="ru-RU" dirty="0"/>
                    </a:p>
                  </a:txBody>
                  <a:tcPr marL="60705" marR="60705" marT="0" marB="0"/>
                </a:tc>
              </a:tr>
              <a:tr h="555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педагогов с высшим образованием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5" marR="6070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 marL="60705" marR="60705" marT="0" marB="0"/>
                </a:tc>
              </a:tr>
              <a:tr h="555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Кол-во педагогов с высшей категорией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Кол-во </a:t>
                      </a:r>
                      <a:r>
                        <a:rPr lang="ru-RU" sz="1800" dirty="0">
                          <a:effectLst/>
                        </a:rPr>
                        <a:t>педагогов с 1 квалификационной категорией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5" marR="6070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60705" marR="60705" marT="0" marB="0"/>
                </a:tc>
              </a:tr>
              <a:tr h="555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</a:t>
                      </a:r>
                      <a:r>
                        <a:rPr lang="ru-RU" sz="1800" dirty="0" smtClean="0">
                          <a:effectLst/>
                        </a:rPr>
                        <a:t>педагогов, прошедших </a:t>
                      </a:r>
                      <a:r>
                        <a:rPr lang="ru-RU" sz="1800" dirty="0">
                          <a:effectLst/>
                        </a:rPr>
                        <a:t>курсы повышения квалификации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5" marR="6070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 marL="60705" marR="60705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 marL="60705" marR="607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12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7056784" cy="532859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tx1"/>
                </a:solidFill>
              </a:rPr>
              <a:t>На </a:t>
            </a:r>
            <a:r>
              <a:rPr lang="ru-RU" b="1" dirty="0">
                <a:solidFill>
                  <a:schemeClr val="tx1"/>
                </a:solidFill>
              </a:rPr>
              <a:t>муниципальном уровне по плану проводятся семинары, консультации, мастер-классы, методические объединения воспитателей. </a:t>
            </a:r>
            <a:r>
              <a:rPr lang="ru-RU" b="1" dirty="0" smtClean="0">
                <a:solidFill>
                  <a:schemeClr val="tx1"/>
                </a:solidFill>
              </a:rPr>
              <a:t>	Эффективным </a:t>
            </a:r>
            <a:r>
              <a:rPr lang="ru-RU" b="1" dirty="0">
                <a:solidFill>
                  <a:schemeClr val="tx1"/>
                </a:solidFill>
              </a:rPr>
              <a:t>методом в помощь воспитателям стали дистанционные консультации. Также большую практическую помощь в повышении квалификации и развитии творчества воспитателей, особенно начинающих, оказывает работа методического объединения воспитателей </a:t>
            </a:r>
            <a:r>
              <a:rPr lang="ru-RU" b="1" dirty="0" err="1">
                <a:solidFill>
                  <a:schemeClr val="tx1"/>
                </a:solidFill>
              </a:rPr>
              <a:t>кожууна</a:t>
            </a:r>
            <a:r>
              <a:rPr lang="ru-RU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52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124744"/>
            <a:ext cx="6813376" cy="413764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/>
              <a:t>	</a:t>
            </a:r>
            <a:endParaRPr lang="ru-RU" dirty="0"/>
          </a:p>
        </p:txBody>
      </p:sp>
      <p:pic>
        <p:nvPicPr>
          <p:cNvPr id="1026" name="Picture 2" descr="C:\WINDOWS\Temp\Rar$DIa0.890\Морен Виктор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481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53617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WINDOWS\Temp\Rar$DIa0.923\открытое занят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6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20688"/>
            <a:ext cx="6813376" cy="536177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/>
              <a:t>	</a:t>
            </a:r>
            <a:endParaRPr lang="ru-RU" b="1" dirty="0" smtClean="0"/>
          </a:p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WINDOWS\Temp\Rar$DIa0.153\IMG-25dc87c9056ad38393efffb91c9defed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0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336</TotalTime>
  <Words>284</Words>
  <Application>Microsoft Office PowerPoint</Application>
  <PresentationFormat>Экран (4:3)</PresentationFormat>
  <Paragraphs>104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о состоянии системы дошкольного образования Эрзинского кожууна за 2019-20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состоянии системы дошкольного образования Эрзинского кожууна за 2017 год</dc:title>
  <dc:creator>Шагдыр-ооловна</dc:creator>
  <cp:lastModifiedBy>ДОУ</cp:lastModifiedBy>
  <cp:revision>68</cp:revision>
  <dcterms:created xsi:type="dcterms:W3CDTF">2017-12-21T13:18:16Z</dcterms:created>
  <dcterms:modified xsi:type="dcterms:W3CDTF">2020-06-09T07:32:01Z</dcterms:modified>
</cp:coreProperties>
</file>