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5" r:id="rId6"/>
    <p:sldId id="263" r:id="rId7"/>
    <p:sldId id="264" r:id="rId8"/>
    <p:sldId id="267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7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2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7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9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7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4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6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9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5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0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1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46330"/>
            <a:ext cx="566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МБОУ СОШ им. К. Д. Тыва-</a:t>
            </a:r>
            <a:r>
              <a:rPr lang="ru-RU" b="1" dirty="0" err="1" smtClean="0">
                <a:solidFill>
                  <a:srgbClr val="FFC000"/>
                </a:solidFill>
              </a:rPr>
              <a:t>хуу</a:t>
            </a:r>
            <a:r>
              <a:rPr lang="ru-RU" b="1" dirty="0" smtClean="0">
                <a:solidFill>
                  <a:srgbClr val="FFC000"/>
                </a:solidFill>
              </a:rPr>
              <a:t> с. Морен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Управления образованием </a:t>
            </a:r>
            <a:r>
              <a:rPr lang="ru-RU" b="1" dirty="0" err="1" smtClean="0">
                <a:solidFill>
                  <a:srgbClr val="FFC000"/>
                </a:solidFill>
              </a:rPr>
              <a:t>Эрзинского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кожууна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587311"/>
            <a:ext cx="5882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Профессия по наследству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2295197"/>
            <a:ext cx="2765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(учительские династии)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4149080"/>
            <a:ext cx="557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Выполнила:  </a:t>
            </a:r>
            <a:r>
              <a:rPr lang="ru-RU" dirty="0" err="1" smtClean="0">
                <a:solidFill>
                  <a:srgbClr val="0070C0"/>
                </a:solidFill>
              </a:rPr>
              <a:t>Дензин</a:t>
            </a:r>
            <a:r>
              <a:rPr lang="ru-RU" dirty="0" smtClean="0">
                <a:solidFill>
                  <a:srgbClr val="0070C0"/>
                </a:solidFill>
              </a:rPr>
              <a:t> Ч. К.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учитель начальных классов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ысшей категории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2383" y="6165304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Март - 2023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История одной семьи, одной </a:t>
            </a:r>
            <a:r>
              <a:rPr lang="ru-RU" sz="2400" b="1" dirty="0" smtClean="0">
                <a:solidFill>
                  <a:srgbClr val="FF0000"/>
                </a:solidFill>
              </a:rPr>
              <a:t>династии из 6 учителей.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На </a:t>
            </a:r>
            <a:r>
              <a:rPr lang="ru-RU" sz="2400" b="1" dirty="0">
                <a:solidFill>
                  <a:srgbClr val="FF0000"/>
                </a:solidFill>
              </a:rPr>
              <a:t>сводной таблице </a:t>
            </a:r>
            <a:r>
              <a:rPr lang="ru-RU" sz="2400" b="1" dirty="0" smtClean="0">
                <a:solidFill>
                  <a:srgbClr val="FF0000"/>
                </a:solidFill>
              </a:rPr>
              <a:t> - общий трудовой стаж династии</a:t>
            </a:r>
            <a:endParaRPr lang="ru-RU" sz="4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93974"/>
              </p:ext>
            </p:extLst>
          </p:nvPr>
        </p:nvGraphicFramePr>
        <p:xfrm>
          <a:off x="683568" y="1412774"/>
          <a:ext cx="7848872" cy="5123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944216"/>
                <a:gridCol w="2592288"/>
                <a:gridCol w="1080120"/>
                <a:gridCol w="1728192"/>
              </a:tblGrid>
              <a:tr h="368211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Стаж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Поколение </a:t>
                      </a:r>
                      <a:endParaRPr lang="ru-RU" dirty="0"/>
                    </a:p>
                  </a:txBody>
                  <a:tcPr/>
                </a:tc>
              </a:tr>
              <a:tr h="3682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Дензин</a:t>
                      </a:r>
                      <a:r>
                        <a:rPr lang="ru-RU" dirty="0" smtClean="0"/>
                        <a:t> Крылов </a:t>
                      </a:r>
                      <a:r>
                        <a:rPr lang="ru-RU" dirty="0" err="1" smtClean="0"/>
                        <a:t>Тулушевич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 математики, физкультуры, пения,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Глава </a:t>
                      </a:r>
                    </a:p>
                    <a:p>
                      <a:pPr algn="ctr"/>
                      <a:r>
                        <a:rPr lang="ru-RU" dirty="0" smtClean="0"/>
                        <a:t>династии</a:t>
                      </a:r>
                      <a:endParaRPr lang="ru-RU" dirty="0"/>
                    </a:p>
                  </a:txBody>
                  <a:tcPr/>
                </a:tc>
              </a:tr>
              <a:tr h="3682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Дензин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Чечена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Крылововна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 начальных классов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2-ое поколение</a:t>
                      </a:r>
                      <a:endParaRPr lang="ru-RU" dirty="0"/>
                    </a:p>
                  </a:txBody>
                  <a:tcPr/>
                </a:tc>
              </a:tr>
              <a:tr h="3682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Дензин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Сайзаана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Крылововна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 английского</a:t>
                      </a:r>
                      <a:r>
                        <a:rPr lang="ru-RU" baseline="0" dirty="0" smtClean="0"/>
                        <a:t> языка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2-ое поколение</a:t>
                      </a:r>
                      <a:endParaRPr lang="ru-RU" dirty="0"/>
                    </a:p>
                  </a:txBody>
                  <a:tcPr/>
                </a:tc>
              </a:tr>
              <a:tr h="3682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Дензин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Шенне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Мергеновна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 начальных классов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3-е поколение</a:t>
                      </a:r>
                      <a:endParaRPr lang="ru-RU" dirty="0"/>
                    </a:p>
                  </a:txBody>
                  <a:tcPr/>
                </a:tc>
              </a:tr>
              <a:tr h="3682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Дензин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Чойган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Мергенович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 физкультуры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3-е поколение</a:t>
                      </a:r>
                      <a:endParaRPr lang="ru-RU" dirty="0"/>
                    </a:p>
                  </a:txBody>
                  <a:tcPr/>
                </a:tc>
              </a:tr>
              <a:tr h="3682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Дензин</a:t>
                      </a:r>
                      <a:r>
                        <a:rPr lang="ru-RU" dirty="0" smtClean="0"/>
                        <a:t> Ай-</a:t>
                      </a:r>
                      <a:r>
                        <a:rPr lang="ru-RU" dirty="0" err="1" smtClean="0"/>
                        <a:t>Чечек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Аржаановна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 физкультуры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3-е поколение</a:t>
                      </a:r>
                      <a:endParaRPr lang="ru-RU" dirty="0"/>
                    </a:p>
                  </a:txBody>
                  <a:tcPr/>
                </a:tc>
              </a:tr>
              <a:tr h="36821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Итого: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111 лет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05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Среди  других   немеркнущих   профессий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На  вечность  предъявляющих   права,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Учителям, как  вдохновенным  песням,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Жить  на  земле, пока  жива   Земля!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9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Будущее </a:t>
            </a:r>
            <a:r>
              <a:rPr lang="ru-RU" b="1" dirty="0">
                <a:solidFill>
                  <a:srgbClr val="FF0000"/>
                </a:solidFill>
              </a:rPr>
              <a:t>есть только там, где помнят своих предков, где уважают старших. Неумолимо </a:t>
            </a:r>
            <a:r>
              <a:rPr lang="ru-RU" b="1" dirty="0" smtClean="0">
                <a:solidFill>
                  <a:srgbClr val="FF0000"/>
                </a:solidFill>
              </a:rPr>
              <a:t>течёт </a:t>
            </a:r>
            <a:r>
              <a:rPr lang="ru-RU" b="1" dirty="0">
                <a:solidFill>
                  <a:srgbClr val="FF0000"/>
                </a:solidFill>
              </a:rPr>
              <a:t>время, уходит старшее поколение. Но ещё не поздно обратиться к тем, кто помнит прошедшие события, не поздно записать их рассказы и воспоминания, оставить их своей семье для будущих </a:t>
            </a:r>
            <a:r>
              <a:rPr lang="ru-RU" b="1" dirty="0" smtClean="0">
                <a:solidFill>
                  <a:srgbClr val="FF0000"/>
                </a:solidFill>
              </a:rPr>
              <a:t>поколений, чтобы наши  дети и дети их детей  знали, </a:t>
            </a:r>
            <a:r>
              <a:rPr lang="ru-RU" b="1" dirty="0">
                <a:solidFill>
                  <a:srgbClr val="FF0000"/>
                </a:solidFill>
              </a:rPr>
              <a:t>кто является основателем нашей династии и кто подхватил эстафету семейной традиции. Мне хочется рассказать о самых близких и дорогих людях.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6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603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Глава педагогической династии семьи:</a:t>
            </a:r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5112060" y="2060848"/>
            <a:ext cx="2448272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 поколение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336427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Дензин</a:t>
            </a:r>
            <a:r>
              <a:rPr lang="ru-RU" sz="3200" b="1" dirty="0" smtClean="0">
                <a:solidFill>
                  <a:srgbClr val="FF0000"/>
                </a:solidFill>
              </a:rPr>
              <a:t> Крылов </a:t>
            </a:r>
            <a:r>
              <a:rPr lang="ru-RU" sz="3200" b="1" dirty="0" err="1" smtClean="0">
                <a:solidFill>
                  <a:srgbClr val="FF0000"/>
                </a:solidFill>
              </a:rPr>
              <a:t>Тулушевич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</a:rPr>
              <a:t>1939 </a:t>
            </a:r>
            <a:r>
              <a:rPr lang="ru-RU" sz="3200" b="1" dirty="0" smtClean="0">
                <a:solidFill>
                  <a:srgbClr val="FF0000"/>
                </a:solidFill>
              </a:rPr>
              <a:t>– 1981г.г.)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Дензин\Pictures\Saved Pictures\ача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49485"/>
            <a:ext cx="2088232" cy="279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5070930"/>
            <a:ext cx="520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Общий стаж педагогической деятельности: 29 лет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Родился Крылов </a:t>
            </a:r>
            <a:r>
              <a:rPr lang="ru-RU" dirty="0" err="1" smtClean="0"/>
              <a:t>Тулушевич</a:t>
            </a:r>
            <a:r>
              <a:rPr lang="ru-RU" dirty="0" smtClean="0"/>
              <a:t> в 1939 году в   </a:t>
            </a:r>
          </a:p>
          <a:p>
            <a:pPr marL="0" indent="0">
              <a:buNone/>
            </a:pPr>
            <a:r>
              <a:rPr lang="ru-RU" dirty="0" smtClean="0"/>
              <a:t>с. Ак-</a:t>
            </a:r>
            <a:r>
              <a:rPr lang="ru-RU" dirty="0" err="1" smtClean="0"/>
              <a:t>Дуруг</a:t>
            </a:r>
            <a:r>
              <a:rPr lang="ru-RU" dirty="0" smtClean="0"/>
              <a:t> </a:t>
            </a:r>
            <a:r>
              <a:rPr lang="ru-RU" dirty="0" err="1" smtClean="0"/>
              <a:t>Улуг-Хемского</a:t>
            </a:r>
            <a:r>
              <a:rPr lang="ru-RU" dirty="0" smtClean="0"/>
              <a:t> района.</a:t>
            </a:r>
          </a:p>
          <a:p>
            <a:pPr marL="0" indent="0">
              <a:buNone/>
            </a:pPr>
            <a:r>
              <a:rPr lang="ru-RU" dirty="0" smtClean="0"/>
              <a:t>	Свою педагогическую деятельность </a:t>
            </a:r>
            <a:r>
              <a:rPr lang="ru-RU" dirty="0" err="1" smtClean="0"/>
              <a:t>Дензин</a:t>
            </a:r>
            <a:r>
              <a:rPr lang="ru-RU" dirty="0" smtClean="0"/>
              <a:t> К.Т. начал с </a:t>
            </a:r>
            <a:r>
              <a:rPr lang="ru-RU" dirty="0" smtClean="0"/>
              <a:t>1958 </a:t>
            </a:r>
            <a:r>
              <a:rPr lang="ru-RU" dirty="0" smtClean="0"/>
              <a:t>года в </a:t>
            </a:r>
            <a:r>
              <a:rPr lang="ru-RU" dirty="0" err="1" smtClean="0"/>
              <a:t>Моренской</a:t>
            </a:r>
            <a:r>
              <a:rPr lang="ru-RU" dirty="0" smtClean="0"/>
              <a:t> 8-летней школе. </a:t>
            </a:r>
            <a:r>
              <a:rPr lang="ru-RU" dirty="0" smtClean="0"/>
              <a:t>Преподавал </a:t>
            </a:r>
            <a:r>
              <a:rPr lang="ru-RU" dirty="0" smtClean="0"/>
              <a:t>много разных предметов: математику, трудовое обучение, физкультуру и пение. Любил спорт, шахматы.</a:t>
            </a:r>
          </a:p>
          <a:p>
            <a:pPr marL="0" indent="0">
              <a:buNone/>
            </a:pPr>
            <a:r>
              <a:rPr lang="ru-RU" dirty="0" smtClean="0"/>
              <a:t>	Ученики того времени с благодарностью вспоминают его за самоотверженность в труде, за интеллигентность, грамотность, ответственность, сердечность и отмечали его веселый характер, творческую натуру и любовь к музыке.</a:t>
            </a:r>
          </a:p>
          <a:p>
            <a:pPr marL="0" indent="0">
              <a:buNone/>
            </a:pPr>
            <a:r>
              <a:rPr lang="ru-RU" dirty="0" smtClean="0"/>
              <a:t>	По его стопам на стезю учительства вступили 2 его дочери и 3 внука.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2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0" y="980728"/>
            <a:ext cx="3178696" cy="8926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ru-RU" dirty="0" smtClean="0"/>
              <a:t>2 поколение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935"/>
          <a:stretch/>
        </p:blipFill>
        <p:spPr bwMode="auto">
          <a:xfrm>
            <a:off x="611560" y="692696"/>
            <a:ext cx="2259606" cy="357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1166" y="2184778"/>
            <a:ext cx="53866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Дочь главы династии-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b="1" dirty="0" err="1" smtClean="0"/>
              <a:t>Дензин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Чечена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Крылововна</a:t>
            </a:r>
            <a:r>
              <a:rPr lang="ru-RU" sz="2400" b="1" dirty="0" smtClean="0"/>
              <a:t> </a:t>
            </a:r>
            <a:r>
              <a:rPr lang="ru-RU" sz="2400" dirty="0" smtClean="0"/>
              <a:t>– </a:t>
            </a:r>
          </a:p>
          <a:p>
            <a:pPr algn="ctr"/>
            <a:r>
              <a:rPr lang="ru-RU" sz="2400" dirty="0" smtClean="0"/>
              <a:t>учитель высшей категории</a:t>
            </a:r>
          </a:p>
          <a:p>
            <a:pPr algn="ctr"/>
            <a:r>
              <a:rPr lang="ru-RU" sz="2400" dirty="0" smtClean="0"/>
              <a:t>начальных классов </a:t>
            </a:r>
          </a:p>
          <a:p>
            <a:pPr algn="ctr"/>
            <a:r>
              <a:rPr lang="ru-RU" sz="2400" dirty="0" smtClean="0"/>
              <a:t>МБОУ СОШ им. К. Д. Тыва-</a:t>
            </a:r>
            <a:r>
              <a:rPr lang="ru-RU" sz="2400" dirty="0" err="1" smtClean="0"/>
              <a:t>хуу</a:t>
            </a:r>
            <a:r>
              <a:rPr lang="ru-RU" sz="2400" dirty="0" smtClean="0"/>
              <a:t> с. Морен.</a:t>
            </a:r>
          </a:p>
          <a:p>
            <a:pPr algn="ctr"/>
            <a:r>
              <a:rPr lang="ru-RU" sz="2400" dirty="0" smtClean="0"/>
              <a:t>Отличник общего образования РФ, </a:t>
            </a:r>
          </a:p>
          <a:p>
            <a:pPr algn="ctr"/>
            <a:r>
              <a:rPr lang="ru-RU" sz="2400" dirty="0" smtClean="0"/>
              <a:t>Ветеран труда.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Педагогический стаж работы – 40 лет.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22800" y="1124744"/>
            <a:ext cx="3178696" cy="8926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ru-RU" dirty="0" smtClean="0"/>
              <a:t>2 поколение</a:t>
            </a:r>
            <a:endParaRPr lang="ru-RU" dirty="0"/>
          </a:p>
        </p:txBody>
      </p:sp>
      <p:pic>
        <p:nvPicPr>
          <p:cNvPr id="1027" name="Picture 3" descr="C:\Users\Дензин\Desktop\разговоры о важном\23 янв\сайзаа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19"/>
            <a:ext cx="2664296" cy="36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51920" y="2492896"/>
            <a:ext cx="4536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Дочь главы династии- </a:t>
            </a:r>
            <a:r>
              <a:rPr lang="ru-RU" sz="2800" b="1" dirty="0" err="1" smtClean="0"/>
              <a:t>Дензин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Сайзаана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Крылововна</a:t>
            </a:r>
            <a:r>
              <a:rPr lang="ru-RU" sz="2800" b="1" dirty="0" smtClean="0"/>
              <a:t> </a:t>
            </a:r>
            <a:r>
              <a:rPr lang="ru-RU" sz="2800" dirty="0" smtClean="0"/>
              <a:t>– </a:t>
            </a:r>
          </a:p>
          <a:p>
            <a:pPr algn="ctr"/>
            <a:r>
              <a:rPr lang="ru-RU" sz="2800" dirty="0" smtClean="0"/>
              <a:t>учитель высшей категории</a:t>
            </a:r>
          </a:p>
          <a:p>
            <a:pPr algn="ctr"/>
            <a:r>
              <a:rPr lang="ru-RU" sz="2800" dirty="0"/>
              <a:t>а</a:t>
            </a:r>
            <a:r>
              <a:rPr lang="ru-RU" sz="2800" dirty="0" smtClean="0"/>
              <a:t>нглийского  языка </a:t>
            </a:r>
          </a:p>
          <a:p>
            <a:pPr algn="ctr"/>
            <a:r>
              <a:rPr lang="ru-RU" sz="2800" dirty="0" smtClean="0"/>
              <a:t>МБОУ СОШ №2 г. </a:t>
            </a:r>
            <a:r>
              <a:rPr lang="ru-RU" sz="2800" dirty="0" err="1" smtClean="0"/>
              <a:t>Шагонара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Педагогический стаж работы – 20 лет.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60032" y="1196752"/>
            <a:ext cx="3178696" cy="8926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 поколение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636912"/>
            <a:ext cx="51276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Дочь сына главы династии –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dirty="0" err="1" smtClean="0"/>
              <a:t>Дензин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Шенне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Мергеновна</a:t>
            </a:r>
            <a:r>
              <a:rPr lang="ru-RU" sz="2800" b="1" dirty="0" smtClean="0"/>
              <a:t> </a:t>
            </a:r>
            <a:r>
              <a:rPr lang="ru-RU" sz="2800" dirty="0" smtClean="0"/>
              <a:t>–</a:t>
            </a:r>
          </a:p>
          <a:p>
            <a:pPr algn="ctr"/>
            <a:r>
              <a:rPr lang="ru-RU" sz="2800" dirty="0"/>
              <a:t>у</a:t>
            </a:r>
            <a:r>
              <a:rPr lang="ru-RU" sz="2800" dirty="0" smtClean="0"/>
              <a:t>читель первой категории начальных классов МБОУ Гимназии №9  г. Кызыла.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Педагогический стаж работы – 9 лет.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Дензин\Desktop\разговоры о важном\23 янв\шенне мергенов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6" y="764703"/>
            <a:ext cx="2548756" cy="284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5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88024" y="1195119"/>
            <a:ext cx="3178696" cy="8926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 поколение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40564" y="2564904"/>
            <a:ext cx="4968552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Сын сына главы династии –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dirty="0" err="1" smtClean="0"/>
              <a:t>Дензин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Чойган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Мергенович</a:t>
            </a:r>
            <a:r>
              <a:rPr lang="ru-RU" sz="2800" b="1" dirty="0" smtClean="0"/>
              <a:t> </a:t>
            </a:r>
            <a:r>
              <a:rPr lang="ru-RU" sz="2800" dirty="0" smtClean="0"/>
              <a:t>–</a:t>
            </a:r>
          </a:p>
          <a:p>
            <a:pPr algn="ctr"/>
            <a:r>
              <a:rPr lang="ru-RU" sz="2800" dirty="0"/>
              <a:t>у</a:t>
            </a:r>
            <a:r>
              <a:rPr lang="ru-RU" sz="2800" dirty="0" smtClean="0"/>
              <a:t>читель первой категории физической культуры, ныне педагог </a:t>
            </a:r>
            <a:r>
              <a:rPr lang="ru-RU" sz="2800" dirty="0" smtClean="0"/>
              <a:t>училища</a:t>
            </a:r>
            <a:r>
              <a:rPr lang="ru-RU" sz="2800" dirty="0" smtClean="0"/>
              <a:t> олимпийского резерва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Педагогический стаж работы – 7 лет.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Дензин\Pictures\Saved Pictures\jLjTsotSX-ycanUESAixFx-FNTagAT6lLnlTxHBBSseIub-wdCJYnOBvN1RTarTUL8pnJmfOKafXARVuu80_5rGz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4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55976" y="1196752"/>
            <a:ext cx="3178696" cy="8926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 поколение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5" y="2360761"/>
            <a:ext cx="5112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Дочь дочери  главы династии –</a:t>
            </a:r>
          </a:p>
          <a:p>
            <a:pPr algn="ctr"/>
            <a:r>
              <a:rPr lang="ru-RU" sz="2800" b="1" dirty="0" err="1" smtClean="0"/>
              <a:t>Дензин</a:t>
            </a:r>
            <a:r>
              <a:rPr lang="ru-RU" sz="2800" b="1" dirty="0" smtClean="0"/>
              <a:t> Ай-</a:t>
            </a:r>
            <a:r>
              <a:rPr lang="ru-RU" sz="2800" b="1" dirty="0" err="1" smtClean="0"/>
              <a:t>Чечек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Аржаановна</a:t>
            </a:r>
            <a:r>
              <a:rPr lang="ru-RU" sz="2800" b="1" dirty="0" smtClean="0"/>
              <a:t> </a:t>
            </a:r>
            <a:r>
              <a:rPr lang="ru-RU" sz="2800" dirty="0" smtClean="0"/>
              <a:t>–</a:t>
            </a:r>
          </a:p>
          <a:p>
            <a:pPr algn="ctr"/>
            <a:r>
              <a:rPr lang="ru-RU" sz="2800" dirty="0"/>
              <a:t>у</a:t>
            </a:r>
            <a:r>
              <a:rPr lang="ru-RU" sz="2800" dirty="0" smtClean="0"/>
              <a:t>читель физической культуры МБОУ СОШ №17 </a:t>
            </a:r>
          </a:p>
          <a:p>
            <a:pPr algn="ctr"/>
            <a:r>
              <a:rPr lang="ru-RU" sz="2800" dirty="0" smtClean="0"/>
              <a:t>г. Кызыла.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Педагогический стаж работы – 6 лет.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/>
          <a:stretch/>
        </p:blipFill>
        <p:spPr bwMode="auto">
          <a:xfrm>
            <a:off x="611560" y="764704"/>
            <a:ext cx="2592288" cy="318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092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332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одной семьи, одной династии из 6 учителей.  На сводной таблице  - общий трудовой стаж династии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Дензин</dc:creator>
  <cp:lastModifiedBy>Дензин</cp:lastModifiedBy>
  <cp:revision>15</cp:revision>
  <dcterms:created xsi:type="dcterms:W3CDTF">2023-03-10T14:55:32Z</dcterms:created>
  <dcterms:modified xsi:type="dcterms:W3CDTF">2023-03-11T06:52:51Z</dcterms:modified>
</cp:coreProperties>
</file>