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57" r:id="rId4"/>
    <p:sldId id="260" r:id="rId5"/>
    <p:sldId id="261" r:id="rId6"/>
    <p:sldId id="258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76C-BC39-4F98-87EB-444A3B798DA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B15-33B7-4231-B6F0-F77212AC4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8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76C-BC39-4F98-87EB-444A3B798DA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B15-33B7-4231-B6F0-F77212AC4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5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76C-BC39-4F98-87EB-444A3B798DA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B15-33B7-4231-B6F0-F77212AC4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1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76C-BC39-4F98-87EB-444A3B798DA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B15-33B7-4231-B6F0-F77212AC4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5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76C-BC39-4F98-87EB-444A3B798DA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B15-33B7-4231-B6F0-F77212AC4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2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76C-BC39-4F98-87EB-444A3B798DA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B15-33B7-4231-B6F0-F77212AC4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1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76C-BC39-4F98-87EB-444A3B798DA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B15-33B7-4231-B6F0-F77212AC4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7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76C-BC39-4F98-87EB-444A3B798DA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B15-33B7-4231-B6F0-F77212AC4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7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76C-BC39-4F98-87EB-444A3B798DA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B15-33B7-4231-B6F0-F77212AC4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7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76C-BC39-4F98-87EB-444A3B798DA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B15-33B7-4231-B6F0-F77212AC4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1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76C-BC39-4F98-87EB-444A3B798DA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B15-33B7-4231-B6F0-F77212AC4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7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76C-BC39-4F98-87EB-444A3B798DA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5B15-33B7-4231-B6F0-F77212AC4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7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0"/>
            <a:ext cx="1228898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89018" y="121480"/>
            <a:ext cx="7827818" cy="6615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431040" y="12148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«</a:t>
            </a:r>
            <a:r>
              <a:rPr lang="ru-RU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Өг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өртемчейни</a:t>
            </a:r>
            <a:r>
              <a:rPr lang="ru-RU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ӊ </a:t>
            </a:r>
            <a:r>
              <a:rPr lang="ru-RU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өзээ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».                                                                              </a:t>
            </a:r>
            <a:endParaRPr lang="ru-RU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7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161204"/>
            <a:ext cx="7772400" cy="66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8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46562" y="456108"/>
            <a:ext cx="8298873" cy="626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Үшкү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дээрбек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Илдиргелер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Ынаалар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Хараача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Чырык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хүнче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мөӊге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дээрже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хөлзээзинниг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чүткүл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долган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көрүштер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суларгай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ынааларны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көрүӊерем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дүвүренчиин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ынааларны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тал,шеттен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кылыр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борбактааш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хоюглап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кидис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элевес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Салдырыы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салдырыктыг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Кижи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хууда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аӊгы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тускай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салым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чолдуг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ынаалар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янзы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бүрү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оруктарлыг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                                                                                                            	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чүктен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чаӊгыс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черже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шыгаап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согуннар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база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чуртталганы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шыпшык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ээлеп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дээрбекке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уткужуп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кээр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                                 	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дээрбек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ынааларны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чыгган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хараача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дыр.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Хараача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өгнү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каасталгазы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Аӊаа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тывалар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чүзүн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аӊ-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меӊин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чуруп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сиилбип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9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18853" y="730414"/>
            <a:ext cx="8354291" cy="5719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бисти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оранывыс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овуру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боор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өгнү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иштин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чырыдып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кээр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дүндүк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Өреге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баглыг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3-үн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ханага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быжыглаар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багны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ажыдар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хаарынга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ажыглаар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дээш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быжыглавас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Ынааларны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шуглай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дээвиир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Башкы,соӊгу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багларын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ынааларны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адаанга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быжыглаар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Кидисти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кыдыын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шөйүлбезин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дээш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кырлаар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имчиир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Базырыг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3-4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Калбартыр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азы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борбайтыр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эшкен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8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277090"/>
            <a:ext cx="7620000" cy="65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5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314575" y="60519"/>
            <a:ext cx="7500938" cy="697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Түӊнээри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Ада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төөгүзү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                                     	                  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төөгүзү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мөӊгүн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Өг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тыва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чонну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төөгүзү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чарылбас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кезээ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Өгбелеривисти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ыдык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савазы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дыр.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Өгбелерни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чаагай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чараш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чаӊчылдарын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сактып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сагыылыӊар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Эргим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өӊнүк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                                                     		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Эргинимни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оюп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эртпейн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                                      		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Кидис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өөмге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		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Хире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хире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кирип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                                                		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Шайлап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ора,                                                                                                                                                   		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Сагыш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хандыр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хөөрежиили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                                                               		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Херек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,-                                                                                                                		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черже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аъттангай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бис.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3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err="1" smtClean="0">
                <a:solidFill>
                  <a:srgbClr val="002060"/>
                </a:solidFill>
              </a:rPr>
              <a:t>Четтирдим</a:t>
            </a:r>
            <a:r>
              <a:rPr lang="ru-RU" sz="7200" dirty="0" smtClean="0">
                <a:solidFill>
                  <a:srgbClr val="002060"/>
                </a:solidFill>
              </a:rPr>
              <a:t>!!!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5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65563" y="1194230"/>
            <a:ext cx="85759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Шыяан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Эртенгини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эртезинде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бурунгуну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мурнунда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буга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деге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мыйызы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буступ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дүжүп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ирт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серге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мыйызы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ирип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дүжүп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тениӊ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дээрбек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мыйыстары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дээрге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шаштыгып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теве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малды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кудуруу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терезинни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дөзүн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ширбиир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үеден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бээр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туруп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келген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докулчак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өргээни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ээлери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силер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бүгүдеге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амыргын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на 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амыргын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Бөгүн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өгбелерни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арттырып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каан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өнчүзү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боор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буянныг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өргээвиске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Өг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өртемчейни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өзээ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шинчилел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ажылы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-биле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таныжар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бис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4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17964" y="751344"/>
            <a:ext cx="98921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Сорулгалары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                                                                                            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Өөредиглиг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1.Өг- биле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таныжылга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өгнү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тургузуу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хересели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2.Өгнүӊ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ишти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биле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таныштырылга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	  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3.Өгге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сонуургалды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чоргааралды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оттурары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                     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Кижизидилгелиг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1.Чугаа 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домаан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сөстер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биле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байыдары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Дерилгези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өг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өгнү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хереселдери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тыва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улусту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аялгазын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бижиткен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ырылар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аъш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чем,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аяк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48691" y="1110888"/>
            <a:ext cx="8936182" cy="407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Октаргайны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тура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дүшпес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дээрбектерин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Тыва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өгде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чажыт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демдек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биле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бижээн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ышкаш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айтып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каанын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Өгбелерни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дүптен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келир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өйже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чорутканы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чылдар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дургузунда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салгал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дамчып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биске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четкен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чагаазы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Хумагалыг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чазып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көрүп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номчуулуӊар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5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19745" y="382079"/>
            <a:ext cx="7716982" cy="6135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Бирги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дээрбек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Эжик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Хаяапча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Эжик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Дээрбекти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эгезинде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эжик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                             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Өөвүстү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дээскиндир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ханаларны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адаан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шуглаан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Хаяапча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бар.                                                                                                               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кышты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дүвү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хадып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чайгы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күскү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чаъс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чайык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суун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өгже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киирбес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хаяапчаны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дээрбээни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эгези-даа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төнчүзү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эргин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эжик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Хаяапчаны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дуй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тыртар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өрегени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кидистен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2,3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каът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кылдыр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туткаш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сырып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тургаш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даарап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Амгы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үеде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даштындан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брезент-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тудуп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каан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Чайын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изигде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ап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кааптар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8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73382" y="161204"/>
            <a:ext cx="8492836" cy="6696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65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87236" y="1018025"/>
            <a:ext cx="8769928" cy="418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Ийиги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дээрбек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Кожала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– Хана-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Кожала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ӊ.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Өөвүстү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хаара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кужактапкан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кожалаӊнар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дээрбекти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база-ла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буян-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чолдуг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холдар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ышкаш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делегейни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бустуушкундан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камгалаан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тудуп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кожалаӊнар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2азы 3-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Каш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болуру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өгнү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хемчээлинден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хамааржыр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өгнү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ханаларын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быжыглаарынга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ажыглаар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Кожалаӊны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өшкү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дүгүнү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хылы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биле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калбак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кылдыр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эжер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сырыыр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4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59527" y="1145590"/>
            <a:ext cx="832658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Хана-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ханаларны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топтап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көрүп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орарымга,Төрээн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черниӊ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ханызынче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сиӊип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киргеш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орааштынып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тутчуп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калган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дазылдар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сагындырар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Ханалар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6-8-10- дан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ажарга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ла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өргээ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Өгнү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ыяштарын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ээп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тургаш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калбартыр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борбайтыр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хоюглап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чонуп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3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em\Desktop\херек ааа\fc9965d5c07cb1f90df9c14801202b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04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92036" y="833915"/>
            <a:ext cx="7509164" cy="471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Төрээн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чонум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сагыш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хөӊнү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Кандыгыл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                               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Өөвүстү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ӊ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кылын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эвес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ханалары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ону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база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чажырбайн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чугаалап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бээйн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Өртемчейни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Бүзүрел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Идегел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Ынакшыл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ыдыктыг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кожалаӊнар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тудуп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болгай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ла- дыр- ла,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кожалаӊнар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ханаларны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быжыг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тудар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дээрбектер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69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506</Words>
  <Application>Microsoft Office PowerPoint</Application>
  <PresentationFormat>Широкоэкранный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Четтирдим!!!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Өг- өртемчейниӊ өзээ.                                                                             «Чепти эжип өөренир, чечени сактып өөренир»- (Веревку умеючи надо свивать, пословицы надо с умом толковать). </dc:title>
  <dc:creator>Пользователь</dc:creator>
  <cp:lastModifiedBy>Пользователь</cp:lastModifiedBy>
  <cp:revision>9</cp:revision>
  <dcterms:created xsi:type="dcterms:W3CDTF">2021-02-16T14:12:11Z</dcterms:created>
  <dcterms:modified xsi:type="dcterms:W3CDTF">2021-04-22T03:27:09Z</dcterms:modified>
</cp:coreProperties>
</file>